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08" y="5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B364-AC43-4006-BE15-F1D2B200E1CD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2A88-EA2B-4BCC-A5C6-A9ABE58150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0242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B364-AC43-4006-BE15-F1D2B200E1CD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2A88-EA2B-4BCC-A5C6-A9ABE58150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8854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B364-AC43-4006-BE15-F1D2B200E1CD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2A88-EA2B-4BCC-A5C6-A9ABE58150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217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B364-AC43-4006-BE15-F1D2B200E1CD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2A88-EA2B-4BCC-A5C6-A9ABE58150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3537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B364-AC43-4006-BE15-F1D2B200E1CD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2A88-EA2B-4BCC-A5C6-A9ABE58150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4969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B364-AC43-4006-BE15-F1D2B200E1CD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2A88-EA2B-4BCC-A5C6-A9ABE58150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6753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B364-AC43-4006-BE15-F1D2B200E1CD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2A88-EA2B-4BCC-A5C6-A9ABE58150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7575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B364-AC43-4006-BE15-F1D2B200E1CD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2A88-EA2B-4BCC-A5C6-A9ABE58150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151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B364-AC43-4006-BE15-F1D2B200E1CD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2A88-EA2B-4BCC-A5C6-A9ABE58150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4013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B364-AC43-4006-BE15-F1D2B200E1CD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2A88-EA2B-4BCC-A5C6-A9ABE58150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330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B364-AC43-4006-BE15-F1D2B200E1CD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2A88-EA2B-4BCC-A5C6-A9ABE58150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5185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0B364-AC43-4006-BE15-F1D2B200E1CD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72A88-EA2B-4BCC-A5C6-A9ABE58150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6385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>
            <a:spLocks noChangeArrowheads="1"/>
          </p:cNvSpPr>
          <p:nvPr/>
        </p:nvSpPr>
        <p:spPr bwMode="auto">
          <a:xfrm>
            <a:off x="673101" y="368300"/>
            <a:ext cx="8051800" cy="2584449"/>
          </a:xfrm>
          <a:prstGeom prst="rect">
            <a:avLst/>
          </a:prstGeom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</a:t>
            </a:r>
            <a:r>
              <a:rPr lang="en-US" altLang="ja-JP" sz="21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24</a:t>
            </a:r>
            <a:r>
              <a:rPr lang="ja-JP" altLang="en-US" sz="21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回</a:t>
            </a:r>
            <a:r>
              <a:rPr lang="ja-JP" altLang="en-US" sz="2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日本母性看護学会学術集会</a:t>
            </a:r>
            <a:br>
              <a:rPr lang="ja-JP" altLang="en-US" sz="2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3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利 益 相 反 状 態 の 開 示</a:t>
            </a:r>
            <a:endParaRPr lang="en-US" altLang="ja-JP" sz="3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defRPr/>
            </a:pPr>
            <a:endParaRPr lang="en-US" altLang="ja-JP" sz="15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演者名： ○○ ○○</a:t>
            </a:r>
            <a:r>
              <a:rPr lang="en-US" altLang="ja-JP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, </a:t>
            </a: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○○ ○○</a:t>
            </a:r>
            <a:r>
              <a:rPr lang="en-US" altLang="ja-JP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, </a:t>
            </a: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○○ ○○</a:t>
            </a:r>
            <a:r>
              <a:rPr lang="en-US" altLang="ja-JP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,</a:t>
            </a: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○○ ○○ </a:t>
            </a: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1435100" y="3371848"/>
            <a:ext cx="6902450" cy="103505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今回の演題に関連して、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開示すべき利益相反状態はありません。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7595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54</Words>
  <Application>Microsoft Office PowerPoint</Application>
  <PresentationFormat>画面に合わせる (16:9)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岡田裕加</cp:lastModifiedBy>
  <cp:revision>4</cp:revision>
  <dcterms:created xsi:type="dcterms:W3CDTF">2017-03-25T05:59:26Z</dcterms:created>
  <dcterms:modified xsi:type="dcterms:W3CDTF">2022-04-05T04:45:40Z</dcterms:modified>
</cp:coreProperties>
</file>