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93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7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11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75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55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96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42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53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4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47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8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73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673101" y="368299"/>
            <a:ext cx="8051800" cy="2222501"/>
          </a:xfrm>
          <a:prstGeom prst="rect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2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</a:t>
            </a: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日本母性看護学会学術集会</a:t>
            </a:r>
            <a:br>
              <a:rPr lang="ja-JP" altLang="en-US" sz="2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 益 相 反 状 態 の 開 示</a:t>
            </a:r>
            <a:endParaRPr lang="en-US" altLang="ja-JP" sz="3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演者名： ○○ ○○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 ○○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 ○○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○○ ○○ 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411878"/>
              </p:ext>
            </p:extLst>
          </p:nvPr>
        </p:nvGraphicFramePr>
        <p:xfrm>
          <a:off x="1470024" y="3365500"/>
          <a:ext cx="7016752" cy="1301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役員・顧問職</a:t>
                      </a:r>
                      <a:r>
                        <a:rPr kumimoji="1" lang="en-US" altLang="ja-JP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寄付講座所属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○○製薬株式会社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53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講演料など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□□製薬株式会社　　　　　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353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研究費</a:t>
                      </a:r>
                      <a:r>
                        <a:rPr kumimoji="1" lang="en-US" altLang="ja-JP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奨学寄付金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××</a:t>
                      </a:r>
                      <a:r>
                        <a:rPr kumimoji="1" lang="ja-JP" altLang="en-US" sz="2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ファーマ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サブタイトル 2"/>
          <p:cNvSpPr txBox="1">
            <a:spLocks/>
          </p:cNvSpPr>
          <p:nvPr/>
        </p:nvSpPr>
        <p:spPr>
          <a:xfrm>
            <a:off x="412750" y="2863848"/>
            <a:ext cx="8731250" cy="3302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ja-JP" altLang="en-US" sz="1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今回の演題に関連して、開示すべき利益相反状態は以下のとおりです。</a:t>
            </a:r>
            <a:endParaRPr lang="en-US" altLang="ja-JP" sz="19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868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86</Words>
  <Application>Microsoft Office PowerPoint</Application>
  <PresentationFormat>画面に合わせる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岡田裕加</cp:lastModifiedBy>
  <cp:revision>4</cp:revision>
  <dcterms:created xsi:type="dcterms:W3CDTF">2017-03-25T05:59:26Z</dcterms:created>
  <dcterms:modified xsi:type="dcterms:W3CDTF">2022-04-05T04:45:29Z</dcterms:modified>
</cp:coreProperties>
</file>